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 showGuides="1">
      <p:cViewPr>
        <p:scale>
          <a:sx n="110" d="100"/>
          <a:sy n="110" d="100"/>
        </p:scale>
        <p:origin x="1176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/Users/eddy-sj/Desktop/大会PPT模版_画板 1 副本 3.jpg大会PPT模版_画板 1 副本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1FBBB-456C-9642-B2FB-45D4B3239C9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AEC6E-52AB-2140-A939-9E06E2D258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1FBBB-456C-9642-B2FB-45D4B3239C9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AEC6E-52AB-2140-A939-9E06E2D258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03FA-C4CA-BE41-A9BF-875613B9EB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2188-7C75-584D-9C5B-98FE4E591D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03FA-C4CA-BE41-A9BF-875613B9EB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2188-7C75-584D-9C5B-98FE4E591D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03FA-C4CA-BE41-A9BF-875613B9EB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2188-7C75-584D-9C5B-98FE4E591D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03FA-C4CA-BE41-A9BF-875613B9EB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2188-7C75-584D-9C5B-98FE4E591D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03FA-C4CA-BE41-A9BF-875613B9EB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2188-7C75-584D-9C5B-98FE4E591D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03FA-C4CA-BE41-A9BF-875613B9EB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2188-7C75-584D-9C5B-98FE4E591D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03FA-C4CA-BE41-A9BF-875613B9EB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2188-7C75-584D-9C5B-98FE4E591D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03FA-C4CA-BE41-A9BF-875613B9EB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2188-7C75-584D-9C5B-98FE4E591D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/Users/eddy-sj/Desktop/大会PPT模版_画板 1 副本.jpg大会PPT模版_画板 1 副本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03FA-C4CA-BE41-A9BF-875613B9EB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2188-7C75-584D-9C5B-98FE4E591D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03FA-C4CA-BE41-A9BF-875613B9EB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2188-7C75-584D-9C5B-98FE4E591D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03FA-C4CA-BE41-A9BF-875613B9EB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2188-7C75-584D-9C5B-98FE4E591D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1FBBB-456C-9642-B2FB-45D4B3239C9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AEC6E-52AB-2140-A939-9E06E2D258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1FBBB-456C-9642-B2FB-45D4B3239C9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AEC6E-52AB-2140-A939-9E06E2D258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1FBBB-456C-9642-B2FB-45D4B3239C9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AEC6E-52AB-2140-A939-9E06E2D258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1FBBB-456C-9642-B2FB-45D4B3239C9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AEC6E-52AB-2140-A939-9E06E2D258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1FBBB-456C-9642-B2FB-45D4B3239C9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AEC6E-52AB-2140-A939-9E06E2D258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1FBBB-456C-9642-B2FB-45D4B3239C9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AEC6E-52AB-2140-A939-9E06E2D258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1FBBB-456C-9642-B2FB-45D4B3239C9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AEC6E-52AB-2140-A939-9E06E2D258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F303FA-C4CA-BE41-A9BF-875613B9EB0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F72188-7C75-584D-9C5B-98FE4E591DD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19906" y="1952368"/>
            <a:ext cx="1015218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altLang="zh-CN" sz="4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PLEASE ENTER YOUR TITLE</a:t>
            </a:r>
            <a:endParaRPr kumimoji="1" lang="zh-CN" altLang="en-US" sz="4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9906" y="2570206"/>
            <a:ext cx="101521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dirty="0">
                <a:solidFill>
                  <a:schemeClr val="bg1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Please enter your subtitle</a:t>
            </a:r>
            <a:endParaRPr kumimoji="1" lang="zh-CN" altLang="en-US" sz="32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88616" y="4528601"/>
            <a:ext cx="412442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>
                <a:solidFill>
                  <a:schemeClr val="bg1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Reporter</a:t>
            </a:r>
            <a:r>
              <a:rPr lang="zh-CN" altLang="en-US" dirty="0">
                <a:solidFill>
                  <a:schemeClr val="bg1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：</a:t>
            </a:r>
            <a:endParaRPr kumimoji="1" lang="zh-CN" altLang="en-US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69223" y="4528601"/>
            <a:ext cx="412442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dirty="0">
                <a:solidFill>
                  <a:schemeClr val="bg1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Time</a:t>
            </a:r>
            <a:r>
              <a:rPr lang="zh-CN" altLang="en-US" dirty="0">
                <a:solidFill>
                  <a:schemeClr val="bg1"/>
                </a:solidFill>
                <a:effectLst/>
                <a:latin typeface="Arial" panose="020B0604020202090204" pitchFamily="34" charset="0"/>
                <a:cs typeface="Arial" panose="020B0604020202090204" pitchFamily="34" charset="0"/>
              </a:rPr>
              <a:t>：</a:t>
            </a:r>
            <a:endParaRPr kumimoji="1" lang="zh-CN" altLang="en-US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1688" y="1355987"/>
            <a:ext cx="3806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>
                <a:solidFill>
                  <a:srgbClr val="0D38FD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CONTENTS</a:t>
            </a:r>
            <a:endParaRPr kumimoji="1" lang="zh-CN" altLang="en-US" sz="4000" b="1" dirty="0">
              <a:solidFill>
                <a:srgbClr val="0D38FD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1688" y="1228666"/>
            <a:ext cx="13456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3200" b="1" spc="-150" dirty="0">
                <a:solidFill>
                  <a:srgbClr val="0D38FD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PLEASE ENTER YOUR TITLE</a:t>
            </a:r>
            <a:endParaRPr kumimoji="1" lang="zh-CN" altLang="en-US" sz="3200" b="1" spc="-150" dirty="0">
              <a:solidFill>
                <a:srgbClr val="0D38FD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endParaRPr kumimoji="1" lang="zh-CN" altLang="en-US" sz="3200" b="1" dirty="0">
              <a:solidFill>
                <a:srgbClr val="0D38FD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19906" y="2600550"/>
            <a:ext cx="10152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altLang="zh-CN" sz="4000" b="1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THANKS</a:t>
            </a:r>
            <a:endParaRPr kumimoji="1" lang="zh-CN" altLang="en-US" sz="4000" b="1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文字</Application>
  <PresentationFormat>宽屏</PresentationFormat>
  <Paragraphs>15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宋体</vt:lpstr>
      <vt:lpstr>Wingdings</vt:lpstr>
      <vt:lpstr>等线</vt:lpstr>
      <vt:lpstr>汉仪中等线KW</vt:lpstr>
      <vt:lpstr>微软雅黑</vt:lpstr>
      <vt:lpstr>Arial Unicode MS</vt:lpstr>
      <vt:lpstr>Calibri</vt:lpstr>
      <vt:lpstr>Helvetica Neue</vt:lpstr>
      <vt:lpstr>等线 Light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EDDY-SJ</dc:creator>
  <cp:lastModifiedBy>荻娜</cp:lastModifiedBy>
  <cp:revision>2</cp:revision>
  <dcterms:created xsi:type="dcterms:W3CDTF">2025-10-28T00:56:29Z</dcterms:created>
  <dcterms:modified xsi:type="dcterms:W3CDTF">2025-10-28T00:56:29Z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AC8E1BCA0F44FBAFBD140069ADB83F30_42</vt:lpwstr>
  </property>
  <property fmtid="{D5CDD505-2E9C-101B-9397-08002B2CF9AE}" pid="3" name="KSOProductBuildVer">
    <vt:lpwstr>2052-7.5.0.8993</vt:lpwstr>
  </property>
</Properties>
</file>